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54950" autoAdjust="0"/>
  </p:normalViewPr>
  <p:slideViewPr>
    <p:cSldViewPr snapToGrid="0">
      <p:cViewPr varScale="1">
        <p:scale>
          <a:sx n="47" d="100"/>
          <a:sy n="47" d="100"/>
        </p:scale>
        <p:origin x="206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47B59-4CA4-43E4-89C8-3065E6887BB7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CFDB3-35C1-4D73-82CC-F1752039A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98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my presentation for Assessment – App Implementation – of the CMP7163 (Advanced Mobile Computing Module)</a:t>
            </a:r>
          </a:p>
          <a:p>
            <a:r>
              <a:rPr lang="en-US" dirty="0"/>
              <a:t>I will talk about my app in the following steps:</a:t>
            </a:r>
          </a:p>
          <a:p>
            <a:pPr marL="228600" indent="-228600">
              <a:buAutoNum type="arabicParenR"/>
            </a:pPr>
            <a:r>
              <a:rPr lang="en-US" dirty="0"/>
              <a:t>I will REVIEW my original Design Idea – presented for assessment 1.1 – and comment on what has CHANGED</a:t>
            </a:r>
          </a:p>
          <a:p>
            <a:pPr marL="228600" indent="-228600">
              <a:buAutoNum type="arabicParenR"/>
            </a:pPr>
            <a:r>
              <a:rPr lang="en-US" dirty="0"/>
              <a:t>I will describe the overall STRUCTURE of my completed App implementation</a:t>
            </a:r>
          </a:p>
          <a:p>
            <a:pPr marL="228600" indent="-228600">
              <a:buAutoNum type="arabicParenR"/>
            </a:pPr>
            <a:r>
              <a:rPr lang="en-US" dirty="0"/>
              <a:t>I will describe and DEMONSTRATE the User Interface</a:t>
            </a:r>
          </a:p>
          <a:p>
            <a:pPr marL="228600" indent="-228600">
              <a:buAutoNum type="arabicParenR"/>
            </a:pPr>
            <a:r>
              <a:rPr lang="en-US" dirty="0"/>
              <a:t>I will give examples of the CODE behind the UI</a:t>
            </a:r>
          </a:p>
          <a:p>
            <a:pPr marL="228600" indent="-228600">
              <a:buAutoNum type="arabicParenR"/>
            </a:pPr>
            <a:r>
              <a:rPr lang="en-US" dirty="0"/>
              <a:t>I will give examples of the CODE used for Data Persistence on-device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 will give examples of the CODE used for accessing a Web Service for cloud based data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 will give examples of the CODE used to implement an Additional Framework feature in my App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 will give a conclusion describing the SUCCESSES and CHALLENGES of this Implementation effort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95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React Native ‘Stack’ API is used for accessing the food item data Web Service in our App. </a:t>
            </a:r>
          </a:p>
          <a:p>
            <a:r>
              <a:rPr lang="en-US" dirty="0"/>
              <a:t>This is also an asynchronous API, so we need to deal with ’promises’ returned by calls – hence the ‘.then’ keywords (note: we could have also used ‘async’ / ‘await’ as before)</a:t>
            </a:r>
          </a:p>
          <a:p>
            <a:r>
              <a:rPr lang="en-US" dirty="0"/>
              <a:t>The const method accepts input as a String (which we construct based around the search term the user has entered in the example above (in the Search screen). It makes a GET call to the JSON service.</a:t>
            </a:r>
          </a:p>
          <a:p>
            <a:r>
              <a:rPr lang="en-US" dirty="0"/>
              <a:t>The returned response (example given on the right of the slide) then needs to be parsed into proper JSON format.</a:t>
            </a:r>
          </a:p>
          <a:p>
            <a:r>
              <a:rPr lang="en-US" dirty="0"/>
              <a:t>Finally we can extract the key(s) we need from it (for web searches – we need to extract the array of items redirected from cart to checkout screen as explained in example above.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722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249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it can be said that a successful prototype was built based on the original design. The slide above describes the features that have been successfully implemented and which features were challenging or could have been improved.</a:t>
            </a:r>
          </a:p>
          <a:p>
            <a:endParaRPr lang="en-US" dirty="0"/>
          </a:p>
          <a:p>
            <a:r>
              <a:rPr lang="en-US" dirty="0"/>
              <a:t>Thank you!!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085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implementation follows the proposed design fairly closely – Accomplished the requirements of creating an cross platform application which</a:t>
            </a:r>
          </a:p>
          <a:p>
            <a:r>
              <a:rPr lang="en-US" dirty="0"/>
              <a:t>Provides the core features for finding and buying food items easily. However, features like tracking the food items or orders is not implemented.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15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Frameworks and Features which are essential to complete the prototype is covered in this where we try to cover all the aspects of web services </a:t>
            </a:r>
          </a:p>
          <a:p>
            <a:r>
              <a:rPr lang="en-US" dirty="0"/>
              <a:t>and data persistence via firebase where needed.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639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describes the overall structure of the App: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are 5 screens in the App – Login/Signup, Home, Food search, Item details, and Checkout Screen.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Search screen is a core screen in that it contains the feature that allows you to search for food items by a keyword (search term). When search is performed the item </a:t>
            </a:r>
          </a:p>
          <a:p>
            <a:pPr marL="0" indent="0">
              <a:buFontTx/>
              <a:buNone/>
            </a:pPr>
            <a:r>
              <a:rPr lang="en-US" dirty="0"/>
              <a:t> user entered will be retrieved as in Flat list.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All category screen is used to maintain selected categories in device memory as in food items are sub-added. It is rendered when a user selects a single category on the  screen. This screen also maintains state variables for a Item List retrieved from </a:t>
            </a:r>
            <a:r>
              <a:rPr lang="en-US" dirty="0" err="1"/>
              <a:t>AsyncStorage</a:t>
            </a:r>
            <a:r>
              <a:rPr lang="en-US" dirty="0"/>
              <a:t>, and whether it is still loading. The item which is loaded is passed as second call if search for an item is performed in previous search screen.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Productinfo is the component that was created for use by all the lists within this app. It receives the items Size and quantity to be displayed as selection buttons.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other screens (Home, Checkout) are for mainly for login in to the application and Checkout while ordering something from selected items.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650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described on the previous slide, the main screens are displayed here: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Login screen is the entry point of the app UI and has three buttons to verify the authentications.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Search screen starts with the list showing an Special offers list – by displaying a ’dummy’ list item . When the user enters a search term (keyword) and presses the search button (or taps the enter key) a search of the web service is conducted and any returned item is parsed and displayed in the list. If there are no matching the search term found in the database – the empty item remains displayed.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the user presses and select order button item directly  it can add item to cart if item doesn’t have variations to select.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user search item from category it will redirect user to product info screen where user can read about item.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Cart screen can also be invoked directly from the Home screen, to display a list of the previously added items (the saved data on device)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screens are built on the React Navigation system – so allow navigation back and forth between screens elegantly.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32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shows a brief video demonstration of the App in action. Press play on the popup menu that appears…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880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mentioned on the UI description slides, the App uses ‘react-navigation’ library to implement ‘stack’ type navigation between screens.  </a:t>
            </a:r>
          </a:p>
          <a:p>
            <a:r>
              <a:rPr lang="en-US" dirty="0"/>
              <a:t>This is implemented in the App’s entry point - the App.js file.</a:t>
            </a:r>
          </a:p>
          <a:p>
            <a:r>
              <a:rPr lang="en-US" dirty="0"/>
              <a:t>The </a:t>
            </a:r>
            <a:r>
              <a:rPr lang="en-US"/>
              <a:t>‘Main Navigator</a:t>
            </a:r>
            <a:r>
              <a:rPr lang="en-US" dirty="0"/>
              <a:t>’ function generates the stack object, that is then used in the ‘Navigation Container’ component to add screens to the stack. </a:t>
            </a:r>
          </a:p>
          <a:p>
            <a:r>
              <a:rPr lang="en-US" dirty="0"/>
              <a:t>It also indicates which screen is the startup screen of the App. Note that as all the screens are created as Components in separate JavaScript files – they need to be imported to this file. </a:t>
            </a:r>
          </a:p>
          <a:p>
            <a:r>
              <a:rPr lang="en-US" dirty="0"/>
              <a:t>If other screens need to access the navigation object, they must retrieve a reference to it through their props (all screens in the stack receive this prop). </a:t>
            </a:r>
          </a:p>
          <a:p>
            <a:r>
              <a:rPr lang="en-US" dirty="0"/>
              <a:t>This can be used to navigate further to other screens (as shown on the slide on the right – the Login screen navigating to the Home screen), or to access parameters passed between screens through the ‘</a:t>
            </a:r>
            <a:r>
              <a:rPr lang="en-US" dirty="0" err="1"/>
              <a:t>Yellowbox</a:t>
            </a:r>
            <a:r>
              <a:rPr lang="en-US" dirty="0"/>
              <a:t>’ prop of navigation (see the other UI code slides later on).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20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Flat list, Safe are a view components are custom component that we have created to allow the food items displayed in a list to be re-used throughout the App.</a:t>
            </a:r>
          </a:p>
          <a:p>
            <a:r>
              <a:rPr lang="en-US" dirty="0"/>
              <a:t>It receives a food / dummy object for it’s data and a style string for it’s display style (color) – through its props. </a:t>
            </a:r>
          </a:p>
          <a:p>
            <a:r>
              <a:rPr lang="en-US" dirty="0"/>
              <a:t>The passed ‘yellow box’ prop is used to acquire the image from the Food item and product info of the item..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26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‘</a:t>
            </a:r>
            <a:r>
              <a:rPr lang="en-US" dirty="0" err="1"/>
              <a:t>AsyncStorage</a:t>
            </a:r>
            <a:r>
              <a:rPr lang="en-US" dirty="0"/>
              <a:t>’ API of React Native was used to save, retrieve and delete movie objects in local on-device storage.</a:t>
            </a:r>
          </a:p>
          <a:p>
            <a:r>
              <a:rPr lang="en-US" dirty="0"/>
              <a:t>As it’s name indicates, it is an asynchronous mechanism (i.e. it run in parallel with other code) and this aspects has to be managed by our code.</a:t>
            </a:r>
          </a:p>
          <a:p>
            <a:r>
              <a:rPr lang="en-US" dirty="0"/>
              <a:t>To Login and save a user data  – the ‘set state’ method is used, passing it the authorization key of user and its value as token.</a:t>
            </a:r>
          </a:p>
          <a:p>
            <a:r>
              <a:rPr lang="en-US" dirty="0"/>
              <a:t>To retrieve/read all the items in storage – we need to use a two step process. First we call the ‘</a:t>
            </a:r>
            <a:r>
              <a:rPr lang="en-US" dirty="0" err="1"/>
              <a:t>getAllKeys</a:t>
            </a:r>
            <a:r>
              <a:rPr lang="en-US" dirty="0"/>
              <a:t>’ method, this gives us an array of all the Keys in storage. Then, we pass that array of Keys to the ‘</a:t>
            </a:r>
            <a:r>
              <a:rPr lang="en-US" dirty="0" err="1"/>
              <a:t>auth_key</a:t>
            </a:r>
            <a:r>
              <a:rPr lang="en-US" dirty="0"/>
              <a:t>’ method to retrieve all the list items in storage. The records are returned as a 2 dimensional array of Key: Value pairs, we then need to iterate through the retrieved records to extract and operate on the values as required.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CFDB3-35C1-4D73-82CC-F1752039A9B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64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3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97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867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89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1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28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8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2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55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4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73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DCE5B51-CD99-4CCE-8659-447E371D0D1F}" type="datetimeFigureOut">
              <a:rPr lang="en-IN" smtClean="0"/>
              <a:t>13-10-2021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372550C-FFA0-43DE-9115-F39EF1E2B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73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8496-F099-4B88-898C-FC63E0477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641" y="586162"/>
            <a:ext cx="9966960" cy="2926080"/>
          </a:xfrm>
        </p:spPr>
        <p:txBody>
          <a:bodyPr/>
          <a:lstStyle/>
          <a:p>
            <a:r>
              <a:rPr lang="en-US" dirty="0"/>
              <a:t>Food ORDER application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28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2D26-65E2-4CB0-97AF-B9366C43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SERVIES IMPLEMENTATION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B85B42-08B5-435F-90CC-8227C0A17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8" y="1965960"/>
            <a:ext cx="5718142" cy="37402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8567A0-6422-4D99-A7A2-1DF832909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92" y="1965960"/>
            <a:ext cx="5585711" cy="374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2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5652-E1E1-4426-A1C1-9E244439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FRAMEWORK/FEARTURE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D6EF-1352-401F-A8AA-5269E569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my application I have provided some generic configuration to globally handle settings like primary color, border radius, layout mode etc.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my application I provide the connectivity with firebase and read the file with Jason web service implementation.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has the facility to switch payment modes form COD to card or form card to COD.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checkout user will also get order ID that saves locally on device.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2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2492-5F1F-4F9F-9696-6C8FEEA9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CHALLENGES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7D5C1-CADB-4513-ADD1-368566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successfully completed for the following feature: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an easily navigable multi-screen UI.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read and parse data successfully from web service.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persist data on-device successfully.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will able to perform checkout successfully.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will able to add address successfully.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challenged on following aspects: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modify cloud / web service data as it was accessed from a public service.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add any additional framework due to time limitation.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aspects of UI could be improved in terms of look and feel.</a:t>
            </a:r>
          </a:p>
        </p:txBody>
      </p:sp>
    </p:spTree>
    <p:extLst>
      <p:ext uri="{BB962C8B-B14F-4D97-AF65-F5344CB8AC3E}">
        <p14:creationId xmlns:p14="http://schemas.microsoft.com/office/powerpoint/2010/main" val="129483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0488-1139-4387-8164-E8A2D485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DESIGN/REVIEW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60A2-6723-460F-8CE7-BD43C9220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was to design a prototype food order system for android and iOS platform. (cross platform).</a:t>
            </a:r>
          </a:p>
          <a:p>
            <a:r>
              <a:rPr lang="en-US" dirty="0"/>
              <a:t>User is able to view, find and buy food items and order them right there devices.</a:t>
            </a:r>
          </a:p>
          <a:p>
            <a:r>
              <a:rPr lang="en-US" dirty="0"/>
              <a:t>In my application user will also be able to perform action like order the food while adding it in to cart and provide payment details like COD and buy card details.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171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779A-7BC5-4D0D-A5AA-526C69A1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FEATURE/FRAMEWORK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20380-459B-4841-A382-BFEC0648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services: User should be able to search and data about different food items on the move e.g. through a web service and Json.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persistence: Search criteria will work on firebase and local cache system on their devices for future reference.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services: In my application I provide the facility of selecting product with different variation like quantity.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services: In my application user will also be able to at the items in cart and perform checkout while adding address and payment information.</a:t>
            </a:r>
          </a:p>
          <a:p>
            <a:pPr marL="514350" indent="-51435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2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1DB1-68C5-404B-AC62-6E9F0919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907" y="196856"/>
            <a:ext cx="9875520" cy="1356360"/>
          </a:xfrm>
        </p:spPr>
        <p:txBody>
          <a:bodyPr/>
          <a:lstStyle/>
          <a:p>
            <a:r>
              <a:rPr lang="en-US" dirty="0"/>
              <a:t>OVERALL APPLICATION STRUCTURE</a:t>
            </a:r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BEC3EFD-217B-4710-8295-2726DA38F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7" y="1062606"/>
            <a:ext cx="8919057" cy="5609413"/>
          </a:xfrm>
        </p:spPr>
      </p:pic>
    </p:spTree>
    <p:extLst>
      <p:ext uri="{BB962C8B-B14F-4D97-AF65-F5344CB8AC3E}">
        <p14:creationId xmlns:p14="http://schemas.microsoft.com/office/powerpoint/2010/main" val="366712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0D9C-4D74-4084-B1DB-50F3D0550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4" y="351872"/>
            <a:ext cx="10515600" cy="1325563"/>
          </a:xfrm>
        </p:spPr>
        <p:txBody>
          <a:bodyPr/>
          <a:lstStyle/>
          <a:p>
            <a:r>
              <a:rPr lang="en-US" dirty="0"/>
              <a:t>USER INTERFACE IMPLEMENTATION</a:t>
            </a:r>
            <a:endParaRPr lang="en-IN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8BD59AE1-DB2B-4D14-AD12-EED7D268F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1" y="1776045"/>
            <a:ext cx="1687597" cy="3467665"/>
          </a:xfr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5F9F83-1080-4BBB-8C5C-41290CCCE3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15" y="1776045"/>
            <a:ext cx="1687597" cy="34676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4FA6-3B95-439E-A4E4-945E30F6F8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99" y="1677434"/>
            <a:ext cx="1735588" cy="35662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3ACF04-630A-441E-8C67-C6C369682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74" y="1677434"/>
            <a:ext cx="1735588" cy="35662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9B38808-29B1-4E39-8A0E-899A4CCFB6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22" y="1677434"/>
            <a:ext cx="1735588" cy="35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A26A-2E5C-443C-9537-1A5D805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IMPLEMENTATION</a:t>
            </a:r>
            <a:endParaRPr lang="en-IN" dirty="0"/>
          </a:p>
        </p:txBody>
      </p:sp>
      <p:pic>
        <p:nvPicPr>
          <p:cNvPr id="4" name="Untitled Project2">
            <a:hlinkClick r:id="" action="ppaction://media"/>
            <a:extLst>
              <a:ext uri="{FF2B5EF4-FFF2-40B4-BE49-F238E27FC236}">
                <a16:creationId xmlns:a16="http://schemas.microsoft.com/office/drawing/2014/main" id="{D931D413-84D5-44AE-9E67-1D6CB5EB73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0414" y="1729154"/>
            <a:ext cx="2600692" cy="4702316"/>
          </a:xfrm>
        </p:spPr>
      </p:pic>
    </p:spTree>
    <p:extLst>
      <p:ext uri="{BB962C8B-B14F-4D97-AF65-F5344CB8AC3E}">
        <p14:creationId xmlns:p14="http://schemas.microsoft.com/office/powerpoint/2010/main" val="320561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C04C-33AA-4F5A-94C7-6F6BA1F7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IMPLEMENTATION</a:t>
            </a:r>
            <a:br>
              <a:rPr lang="en-US" sz="2400" dirty="0"/>
            </a:br>
            <a:r>
              <a:rPr lang="en-US" sz="2400" dirty="0"/>
              <a:t>NAVIGATION CODE EXAMPLE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A18B63-553B-4BE8-9ED4-1BB46318A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7" y="1965960"/>
            <a:ext cx="5566311" cy="36611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1AB6B-0EC8-4F8D-ACD1-A7FB7C711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102" y="1965959"/>
            <a:ext cx="5282468" cy="36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1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F658-94E1-4C5F-9DBE-319B4AA6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IMPLEMENTATION</a:t>
            </a:r>
            <a:br>
              <a:rPr lang="en-US" dirty="0"/>
            </a:br>
            <a:r>
              <a:rPr lang="en-US" sz="2400" dirty="0"/>
              <a:t>Data Persistence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32CEB-8E5F-4436-89F4-8439C8523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84" y="1965960"/>
            <a:ext cx="6077589" cy="4038600"/>
          </a:xfrm>
        </p:spPr>
      </p:pic>
    </p:spTree>
    <p:extLst>
      <p:ext uri="{BB962C8B-B14F-4D97-AF65-F5344CB8AC3E}">
        <p14:creationId xmlns:p14="http://schemas.microsoft.com/office/powerpoint/2010/main" val="176641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5F3E-D564-43D6-B2CC-106B58DD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PERSISTENCE IMPLEMENTATION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4468D-A123-4664-AB66-0DBC58517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607820"/>
            <a:ext cx="5738121" cy="40386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FBB44-FEA8-4CCE-A99F-E41A8B541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2" y="1607820"/>
            <a:ext cx="5006274" cy="40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139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751</TotalTime>
  <Words>1727</Words>
  <Application>Microsoft Office PowerPoint</Application>
  <PresentationFormat>Widescreen</PresentationFormat>
  <Paragraphs>98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Corbel</vt:lpstr>
      <vt:lpstr>Times New Roman</vt:lpstr>
      <vt:lpstr>Basis</vt:lpstr>
      <vt:lpstr>Food ORDER application </vt:lpstr>
      <vt:lpstr>APPLICATION DESIGN/REVIEW</vt:lpstr>
      <vt:lpstr>APPLICATION FEATURE/FRAMEWORK</vt:lpstr>
      <vt:lpstr>OVERALL APPLICATION STRUCTURE</vt:lpstr>
      <vt:lpstr>USER INTERFACE IMPLEMENTATION</vt:lpstr>
      <vt:lpstr>USER INTERFACE IMPLEMENTATION</vt:lpstr>
      <vt:lpstr>USER INTERFACE IMPLEMENTATION NAVIGATION CODE EXAMPLE</vt:lpstr>
      <vt:lpstr>USER INTERFACE IMPLEMENTATION Data Persistence</vt:lpstr>
      <vt:lpstr>DATA PERSISTENCE IMPLEMENTATION </vt:lpstr>
      <vt:lpstr>WEB SERVIES IMPLEMENTATION</vt:lpstr>
      <vt:lpstr>ADDITIONAL FRAMEWORK/FEARTURE</vt:lpstr>
      <vt:lpstr>CONCLUSION AND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Rebel fashion app</dc:title>
  <dc:creator>dikshit</dc:creator>
  <cp:lastModifiedBy>Manpreet Kaur</cp:lastModifiedBy>
  <cp:revision>67</cp:revision>
  <dcterms:created xsi:type="dcterms:W3CDTF">2021-05-13T07:50:24Z</dcterms:created>
  <dcterms:modified xsi:type="dcterms:W3CDTF">2021-10-13T14:47:08Z</dcterms:modified>
</cp:coreProperties>
</file>